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9" r:id="rId1"/>
  </p:sldMasterIdLst>
  <p:notesMasterIdLst>
    <p:notesMasterId r:id="rId10"/>
  </p:notesMasterIdLst>
  <p:sldIdLst>
    <p:sldId id="256" r:id="rId2"/>
    <p:sldId id="257" r:id="rId3"/>
    <p:sldId id="264" r:id="rId4"/>
    <p:sldId id="265" r:id="rId5"/>
    <p:sldId id="258" r:id="rId6"/>
    <p:sldId id="266" r:id="rId7"/>
    <p:sldId id="267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ABA70-0B96-4C65-83F9-F2EA2A505165}" type="datetimeFigureOut">
              <a:rPr lang="en-US"/>
              <a:t>12/4/2015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73C78-ACC4-48F3-AA25-283CFCDD032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26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73C78-ACC4-48F3-AA25-283CFCDD0323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47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73C78-ACC4-48F3-AA25-283CFCDD0323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7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http://study.com/academy/lesson/anti-hero-definition-examples-characteristics.html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73C78-ACC4-48F3-AA25-283CFCDD0323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2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73C78-ACC4-48F3-AA25-283CFCDD0323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27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73C78-ACC4-48F3-AA25-283CFCDD0323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61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73C78-ACC4-48F3-AA25-283CFCDD0323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81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73C78-ACC4-48F3-AA25-283CFCDD0323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0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73C78-ACC4-48F3-AA25-283CFCDD0323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733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128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372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783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091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06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930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287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5052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286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860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518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5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51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372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018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682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29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8915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15u_Y98tw0" TargetMode="Externa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Dracula Untold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>
                <a:solidFill>
                  <a:srgbClr val="FFFFFF"/>
                </a:solidFill>
                <a:latin typeface="Calibri Light"/>
              </a:rPr>
              <a:t>Cinematic Vampires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Megan Hall</a:t>
            </a:r>
          </a:p>
          <a:p>
            <a:r>
              <a:rPr lang="en-US" dirty="0"/>
              <a:t>Dr. Craig Fischer</a:t>
            </a:r>
          </a:p>
          <a:p>
            <a:r>
              <a:rPr lang="en-US" dirty="0"/>
              <a:t>12/4/2015</a:t>
            </a:r>
          </a:p>
        </p:txBody>
      </p:sp>
    </p:spTree>
    <p:extLst>
      <p:ext uri="{BB962C8B-B14F-4D97-AF65-F5344CB8AC3E}">
        <p14:creationId xmlns:p14="http://schemas.microsoft.com/office/powerpoint/2010/main" val="2526593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Dracula Untold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Director: Gary Shore</a:t>
            </a:r>
          </a:p>
          <a:p>
            <a:r>
              <a:rPr lang="en-US" dirty="0"/>
              <a:t>Release Date: October 10, 2014</a:t>
            </a:r>
          </a:p>
          <a:p>
            <a:r>
              <a:rPr lang="en-US" dirty="0"/>
              <a:t>Origin story of Vlad Tepes III becoming Dracula</a:t>
            </a:r>
          </a:p>
          <a:p>
            <a:r>
              <a:rPr lang="en-US" dirty="0"/>
              <a:t>Main Cast: Luke Evans (Vlad Tepes III/Dracula), Sarah Gadon (Mirena), Art Parkinson (Igneras), Dominic Cooper (Sultan Mehmed II), &amp; Charles Dance (Master Vampire)</a:t>
            </a:r>
          </a:p>
        </p:txBody>
      </p:sp>
      <p:pic>
        <p:nvPicPr>
          <p:cNvPr id="5" name="Picture 4" descr="54668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972" y="252413"/>
            <a:ext cx="6409641" cy="361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82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an Anti-hero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038" y="1747838"/>
            <a:ext cx="10130888" cy="1598429"/>
          </a:xfrm>
        </p:spPr>
        <p:txBody>
          <a:bodyPr/>
          <a:lstStyle/>
          <a:p>
            <a:r>
              <a:rPr lang="en-US" dirty="0"/>
              <a:t>An anti-hero is someone who is lacking in all the heroic qualities and has a major, or fatal, flaw.</a:t>
            </a:r>
          </a:p>
          <a:p>
            <a:r>
              <a:rPr lang="en-US" dirty="0"/>
              <a:t>The flaw doesn't always lead to their demise.</a:t>
            </a:r>
          </a:p>
          <a:p>
            <a:r>
              <a:rPr lang="en-US" dirty="0"/>
              <a:t>The anti-hero is compared to and possibly derived from the tragic hero.</a:t>
            </a:r>
          </a:p>
          <a:p>
            <a:r>
              <a:rPr lang="en-US" dirty="0">
                <a:latin typeface="Calibri" charset="0"/>
              </a:rPr>
              <a:t>Can achieve victory and/or redemption.</a:t>
            </a:r>
          </a:p>
        </p:txBody>
      </p:sp>
      <p:pic>
        <p:nvPicPr>
          <p:cNvPr id="4" name="Picture 3" descr="top_20_anti_heroes_by_mynameisarchie-d66c04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641" y="2913063"/>
            <a:ext cx="6014272" cy="388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15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Vlad Tepes III as an anti-hero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Vlad was taken by the Sultan of Turkey when he was a boy.</a:t>
            </a:r>
          </a:p>
          <a:p>
            <a:r>
              <a:rPr lang="en-US" dirty="0"/>
              <a:t>He grew up along side Mehmed and saw each other as a brother.</a:t>
            </a:r>
          </a:p>
          <a:p>
            <a:r>
              <a:rPr lang="en-US" dirty="0"/>
              <a:t>He used wooden stakes in order to display those that he killed in psychological warfare.</a:t>
            </a:r>
          </a:p>
          <a:p>
            <a:r>
              <a:rPr lang="en-US" dirty="0"/>
              <a:t>He escaped from his duty as a soldier and became Prince of Wallachia (Romania).</a:t>
            </a:r>
          </a:p>
          <a:p>
            <a:r>
              <a:rPr lang="en-US" dirty="0"/>
              <a:t>He is not very proud of what he has done in his past.</a:t>
            </a:r>
          </a:p>
          <a:p>
            <a:r>
              <a:rPr lang="en-US" dirty="0"/>
              <a:t>He wants a bright future with his family and people.</a:t>
            </a:r>
          </a:p>
          <a:p>
            <a:r>
              <a:rPr lang="en-US" dirty="0"/>
              <a:t>Finds a way to protect his family and people from Sultan Mehmed II when he comes asking for 1,000 boys and Vlad's son, Ingeras.</a:t>
            </a:r>
          </a:p>
          <a:p>
            <a:r>
              <a:rPr lang="en-US" dirty="0"/>
              <a:t>He goes to the Master Vampire in order to get the power needed to protect his people and family.</a:t>
            </a:r>
          </a:p>
        </p:txBody>
      </p:sp>
      <p:pic>
        <p:nvPicPr>
          <p:cNvPr id="4" name="Picture 3" descr="Vlad-Tepes-dracula-untold-37250778-1024-5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975" y="143720"/>
            <a:ext cx="4672116" cy="258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67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Cinematic Vampires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3199" y="1821086"/>
            <a:ext cx="4709054" cy="576262"/>
          </a:xfrm>
        </p:spPr>
        <p:txBody>
          <a:bodyPr/>
          <a:lstStyle/>
          <a:p>
            <a:r>
              <a:rPr lang="en-US" dirty="0"/>
              <a:t>Vampiric Villains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9631" y="1339175"/>
            <a:ext cx="4722813" cy="576262"/>
          </a:xfrm>
        </p:spPr>
        <p:txBody>
          <a:bodyPr/>
          <a:lstStyle/>
          <a:p>
            <a:r>
              <a:rPr lang="en-US" dirty="0"/>
              <a:t>Vampiric Heroes/Anti-heroes</a:t>
            </a:r>
          </a:p>
        </p:txBody>
      </p:sp>
      <p:pic>
        <p:nvPicPr>
          <p:cNvPr id="12" name="Content Placeholder 11" descr="blade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253208" y="2013937"/>
            <a:ext cx="3740459" cy="2190714"/>
          </a:xfrm>
        </p:spPr>
      </p:pic>
      <p:pic>
        <p:nvPicPr>
          <p:cNvPr id="11" name="Content Placeholder 10" descr="morbius-vampire-marvel-comics-4581267-1154-882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09125" y="2505414"/>
            <a:ext cx="4787900" cy="3641940"/>
          </a:xfrm>
        </p:spPr>
      </p:pic>
      <p:pic>
        <p:nvPicPr>
          <p:cNvPr id="13" name="Picture 12" descr="la-et-dracula-0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3108" y="4117436"/>
            <a:ext cx="3709988" cy="235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88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Cinematic Vampires Cont.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9681" y="1847564"/>
            <a:ext cx="4709054" cy="576262"/>
          </a:xfrm>
        </p:spPr>
        <p:txBody>
          <a:bodyPr/>
          <a:lstStyle/>
          <a:p>
            <a:r>
              <a:rPr lang="en-US" dirty="0"/>
              <a:t>Vampire Villains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739" y="2518564"/>
            <a:ext cx="4997450" cy="411240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Extremely more powerful than the hero/anti-hero</a:t>
            </a:r>
            <a:endParaRPr lang="en-US" dirty="0"/>
          </a:p>
          <a:p>
            <a:r>
              <a:rPr lang="en-US" dirty="0"/>
              <a:t>How they used said strength &amp; power</a:t>
            </a:r>
          </a:p>
          <a:p>
            <a:r>
              <a:rPr lang="en-US" dirty="0"/>
              <a:t>How they are defeated</a:t>
            </a:r>
          </a:p>
          <a:p>
            <a:r>
              <a:rPr lang="en-US" dirty="0"/>
              <a:t>Character &amp; motivations</a:t>
            </a:r>
          </a:p>
          <a:p>
            <a:r>
              <a:rPr lang="en-US" dirty="0"/>
              <a:t>Iconic origins &amp; relationship to the hero</a:t>
            </a:r>
          </a:p>
          <a:p>
            <a:r>
              <a:rPr lang="en-US" dirty="0"/>
              <a:t>Composure</a:t>
            </a:r>
          </a:p>
          <a:p>
            <a:r>
              <a:rPr lang="en-US" dirty="0"/>
              <a:t>Distinctive look</a:t>
            </a:r>
          </a:p>
          <a:p>
            <a:r>
              <a:rPr lang="en-US" dirty="0"/>
              <a:t>Ruthless conviction</a:t>
            </a:r>
          </a:p>
          <a:p>
            <a:r>
              <a:rPr lang="en-US" dirty="0"/>
              <a:t>Mystery</a:t>
            </a:r>
          </a:p>
          <a:p>
            <a:r>
              <a:rPr lang="en-US" dirty="0"/>
              <a:t>Being "relatable" ("A Dime On")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78606" y="1603919"/>
            <a:ext cx="4722813" cy="576262"/>
          </a:xfrm>
        </p:spPr>
        <p:txBody>
          <a:bodyPr/>
          <a:lstStyle/>
          <a:p>
            <a:r>
              <a:rPr lang="en-US" dirty="0"/>
              <a:t>Vampire Heroes/Anti-heroes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2950" y="2247900"/>
            <a:ext cx="5352721" cy="43376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Some of the characteristics &amp; personality traits of a villain</a:t>
            </a:r>
            <a:endParaRPr lang="en-US" dirty="0"/>
          </a:p>
          <a:p>
            <a:r>
              <a:rPr lang="en-US" dirty="0"/>
              <a:t>Is given the goals and desires of a hero</a:t>
            </a:r>
          </a:p>
          <a:p>
            <a:r>
              <a:rPr lang="en-US" dirty="0"/>
              <a:t>Has a disturbing background that has resulted in their present state of being</a:t>
            </a:r>
          </a:p>
          <a:p>
            <a:r>
              <a:rPr lang="en-US" dirty="0"/>
              <a:t>Goes through mental &amp; spiritual conflicts within themselves</a:t>
            </a:r>
          </a:p>
          <a:p>
            <a:r>
              <a:rPr lang="en-US" dirty="0"/>
              <a:t>Is  given plenty of room to grow both mentally &amp; spiritually</a:t>
            </a:r>
          </a:p>
          <a:p>
            <a:r>
              <a:rPr lang="en-US" dirty="0"/>
              <a:t>Their motive, sometimes, for doing something right just for the sake of doing what is right</a:t>
            </a:r>
          </a:p>
          <a:p>
            <a:r>
              <a:rPr lang="en-US" dirty="0"/>
              <a:t>Can also be getting something in return/profit</a:t>
            </a:r>
          </a:p>
          <a:p>
            <a:r>
              <a:rPr lang="en-US" dirty="0"/>
              <a:t>Seen as vigilantes or criminals in the eyes of the established law (Scott)</a:t>
            </a:r>
          </a:p>
        </p:txBody>
      </p:sp>
    </p:spTree>
    <p:extLst>
      <p:ext uri="{BB962C8B-B14F-4D97-AF65-F5344CB8AC3E}">
        <p14:creationId xmlns:p14="http://schemas.microsoft.com/office/powerpoint/2010/main" val="3652685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Anti-Hero VS. Villain</a:t>
            </a:r>
          </a:p>
        </p:txBody>
      </p:sp>
      <p:pic>
        <p:nvPicPr>
          <p:cNvPr id="4" name="Picture 3"/>
          <p:cNvPicPr>
            <a:picLocks noGrp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80885" y="1593881"/>
            <a:ext cx="10105612" cy="511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26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8127" y="1033260"/>
            <a:ext cx="10131425" cy="1456267"/>
          </a:xfrm>
        </p:spPr>
        <p:txBody>
          <a:bodyPr/>
          <a:lstStyle/>
          <a:p>
            <a:r>
              <a:rPr lang="en-US" dirty="0"/>
              <a:t>Thank You For Your Time And Patience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873" y="2142067"/>
            <a:ext cx="10131425" cy="364913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Works Cited</a:t>
            </a:r>
          </a:p>
          <a:p>
            <a:pPr marL="0" indent="0" algn="ctr">
              <a:buNone/>
            </a:pPr>
            <a:r>
              <a:rPr lang="en-US" i="1" dirty="0">
                <a:latin typeface="Calibri" charset="0"/>
              </a:rPr>
              <a:t>"A Dime On: 10 Traits of Highly-Effective Villains." Some Loose Change A Movie Blog</a:t>
            </a:r>
            <a:r>
              <a:rPr lang="de-DE" dirty="0">
                <a:latin typeface="Calibri" charset="0"/>
              </a:rPr>
              <a:t>. 16 June 2011. Web. 2 Dec. 2015.</a:t>
            </a:r>
          </a:p>
          <a:p>
            <a:pPr marL="0" indent="0" algn="ctr">
              <a:buNone/>
            </a:pPr>
            <a:r>
              <a:rPr lang="en-US" i="1" dirty="0">
                <a:latin typeface="Calibri" charset="0"/>
              </a:rPr>
              <a:t>Love, Scott. "THE ANTI-HERO." THE ANTI-HERO</a:t>
            </a:r>
            <a:r>
              <a:rPr lang="en-US" dirty="0">
                <a:latin typeface="Calibri" charset="0"/>
              </a:rPr>
              <a:t>. Web. 2 Dec. 2015.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745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0</TotalTime>
  <Words>0</Words>
  <Application>Microsoft Office PowerPoint</Application>
  <PresentationFormat>Widescreen</PresentationFormat>
  <Paragraphs>0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Celestial</vt:lpstr>
      <vt:lpstr>Dracula Untold: Cinematic Vampires</vt:lpstr>
      <vt:lpstr>Dracula Untold</vt:lpstr>
      <vt:lpstr>Characteristics of an Anti-hero</vt:lpstr>
      <vt:lpstr>Vlad Tepes III as an anti-hero</vt:lpstr>
      <vt:lpstr>Cinematic Vampires</vt:lpstr>
      <vt:lpstr>Cinematic Vampires Cont.</vt:lpstr>
      <vt:lpstr>Anti-Hero VS. Villain</vt:lpstr>
      <vt:lpstr>Thank You For Your Time And Patience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 </cp:lastModifiedBy>
  <cp:revision>9</cp:revision>
  <dcterms:created xsi:type="dcterms:W3CDTF">2014-09-12T02:08:24Z</dcterms:created>
  <dcterms:modified xsi:type="dcterms:W3CDTF">2015-12-04T17:51:54Z</dcterms:modified>
</cp:coreProperties>
</file>