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Director’s message in Taxi Driver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Megan Hall</a:t>
            </a:r>
          </a:p>
          <a:p>
            <a:r>
              <a:rPr lang="en-US"/>
              <a:t>Appalachian State University</a:t>
            </a:r>
          </a:p>
        </p:txBody>
      </p:sp>
      <p:pic>
        <p:nvPicPr>
          <p:cNvPr id="4" name="Picture 3" descr="taxidriver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062" y="2628900"/>
            <a:ext cx="2733675" cy="4114800"/>
          </a:xfrm>
          <a:prstGeom prst="rect">
            <a:avLst/>
          </a:prstGeom>
        </p:spPr>
      </p:pic>
      <p:pic>
        <p:nvPicPr>
          <p:cNvPr id="5" name="Picture 4" descr="MV5BMTcyNDA4Nzk3N15BMl5BanBnXkFtZTcwNDYzMjMxMw@@._V1_UX214_CR0,0,214,317_AL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26" y="3133725"/>
            <a:ext cx="20383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Taxi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Travis Bickle, an ex-Marine who served in the Vietnam War</a:t>
            </a:r>
          </a:p>
          <a:p>
            <a:r>
              <a:rPr lang="en-US"/>
              <a:t>Suffers from insomnia</a:t>
            </a:r>
          </a:p>
          <a:p>
            <a:r>
              <a:rPr lang="en-US"/>
              <a:t>Drives a New York City taxi during the night</a:t>
            </a:r>
          </a:p>
          <a:p>
            <a:r>
              <a:rPr lang="en-US"/>
              <a:t>‘Falls in love’ with Betsy, who works for the presidential campaign for Senator Palantine</a:t>
            </a:r>
          </a:p>
          <a:p>
            <a:r>
              <a:rPr lang="en-US"/>
              <a:t>Unrecipericated love; becomes obsessed with her</a:t>
            </a:r>
          </a:p>
          <a:p>
            <a:r>
              <a:rPr lang="en-US"/>
              <a:t>Attempts to kill Senator Palantine, he fails</a:t>
            </a:r>
          </a:p>
          <a:p>
            <a:r>
              <a:rPr lang="en-US"/>
              <a:t>Eventually, attempts &amp; succeeded in saving Iris, a 12-year-old runaway &amp; prostitute</a:t>
            </a:r>
          </a:p>
          <a:p>
            <a:r>
              <a:rPr lang="en-US"/>
              <a:t>Becomes a hero &amp; still works as a taxi driver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Dialogue: Travis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Talks about the ‘scum’ in New York City that comes out at night</a:t>
            </a:r>
          </a:p>
          <a:p>
            <a:r>
              <a:rPr lang="en-US"/>
              <a:t>Wants to clean up the streets</a:t>
            </a:r>
          </a:p>
          <a:p>
            <a:r>
              <a:rPr lang="en-US"/>
              <a:t>Eventually, gets guns illegally and has them with him</a:t>
            </a:r>
          </a:p>
          <a:p>
            <a:r>
              <a:rPr lang="en-US"/>
              <a:t>Is mentally unstable</a:t>
            </a:r>
          </a:p>
          <a:p>
            <a:r>
              <a:rPr lang="en-US"/>
              <a:t>Shaves his hair into a Mohawk</a:t>
            </a:r>
          </a:p>
          <a:p>
            <a:r>
              <a:rPr lang="en-US"/>
              <a:t>Goes on a killing spree at the pimp’s house to save Iris</a:t>
            </a:r>
          </a:p>
          <a:p>
            <a:r>
              <a:rPr lang="en-US"/>
              <a:t>Doesn’t ask questions before hand</a:t>
            </a:r>
          </a:p>
        </p:txBody>
      </p:sp>
      <p:pic>
        <p:nvPicPr>
          <p:cNvPr id="4" name="Picture 3" descr="1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93" y="3524250"/>
            <a:ext cx="3705488" cy="20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Mostly jazzy with places that are silent and has normal sounds of the city</a:t>
            </a:r>
          </a:p>
          <a:p>
            <a:r>
              <a:rPr lang="en-US"/>
              <a:t>Gets dark and dramatic when Travis talks into the mirror and when he starts killing people in the pimp’s house</a:t>
            </a:r>
          </a:p>
          <a:p>
            <a:r>
              <a:rPr lang="en-US"/>
              <a:t>Amplifies his mental instability</a:t>
            </a:r>
          </a:p>
        </p:txBody>
      </p:sp>
      <p:pic>
        <p:nvPicPr>
          <p:cNvPr id="4" name="Picture 3" descr="フリーイラスト素材] イラスト, 音符, 音楽, 虹, EP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016" y="3667125"/>
            <a:ext cx="4017215" cy="2860644"/>
          </a:xfrm>
          <a:prstGeom prst="rect">
            <a:avLst/>
          </a:prstGeom>
        </p:spPr>
      </p:pic>
      <p:pic>
        <p:nvPicPr>
          <p:cNvPr id="5" name="Picture 4" descr="nišville jazz festival će i ove godine posetiocima iz drugi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29" y="3943350"/>
            <a:ext cx="3963002" cy="27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Travis most likely had PTSD from his time in the military.</a:t>
            </a:r>
            <a:endParaRPr lang="en-US" dirty="0"/>
          </a:p>
          <a:p>
            <a:r>
              <a:rPr lang="EN-US" dirty="0"/>
              <a:t>He feels that he could still do good in New York City and starts with trying to save Iris from prostitution and the pimp she is with.</a:t>
            </a:r>
            <a:endParaRPr lang="en-US" dirty="0"/>
          </a:p>
          <a:p>
            <a:r>
              <a:rPr lang="EN-US" dirty="0"/>
              <a:t>Iris most likely felt like she was not wanted by her parents;  at the end,  is greatly mistaken.</a:t>
            </a:r>
          </a:p>
          <a:p>
            <a:r>
              <a:rPr lang="EN-US" dirty="0"/>
              <a:t>She finally understood that her life could be much better than prostitution.</a:t>
            </a:r>
            <a:endParaRPr lang="en-US"/>
          </a:p>
        </p:txBody>
      </p:sp>
      <p:pic>
        <p:nvPicPr>
          <p:cNvPr id="4" name="Picture 3" descr="JF-8-jodiefoster-taxid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488" y="4562475"/>
            <a:ext cx="3788583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6388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Director’s message in Taxi Driver</vt:lpstr>
      <vt:lpstr>Summary of Taxi Driver</vt:lpstr>
      <vt:lpstr>Dialogue: Travis</vt:lpstr>
      <vt:lpstr>Music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Director’s message in Taxi Driver</dc:title>
  <cp:revision>3</cp:revision>
  <dcterms:modified xsi:type="dcterms:W3CDTF">2016-07-02T20:17:57Z</dcterms:modified>
</cp:coreProperties>
</file>